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E9FF-A4E7-46D4-A0A4-CB17177DECA9}" type="datetimeFigureOut">
              <a:rPr lang="es-US" smtClean="0"/>
              <a:pPr/>
              <a:t>10/10/2013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38FB-4D82-4936-90F4-193FEA9E8D2F}" type="slidenum">
              <a:rPr lang="es-US" smtClean="0"/>
              <a:pPr/>
              <a:t>‹#›</a:t>
            </a:fld>
            <a:endParaRPr lang="es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E9FF-A4E7-46D4-A0A4-CB17177DECA9}" type="datetimeFigureOut">
              <a:rPr lang="es-US" smtClean="0"/>
              <a:pPr/>
              <a:t>10/10/2013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38FB-4D82-4936-90F4-193FEA9E8D2F}" type="slidenum">
              <a:rPr lang="es-US" smtClean="0"/>
              <a:pPr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E9FF-A4E7-46D4-A0A4-CB17177DECA9}" type="datetimeFigureOut">
              <a:rPr lang="es-US" smtClean="0"/>
              <a:pPr/>
              <a:t>10/10/2013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38FB-4D82-4936-90F4-193FEA9E8D2F}" type="slidenum">
              <a:rPr lang="es-US" smtClean="0"/>
              <a:pPr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E9FF-A4E7-46D4-A0A4-CB17177DECA9}" type="datetimeFigureOut">
              <a:rPr lang="es-US" smtClean="0"/>
              <a:pPr/>
              <a:t>10/10/2013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38FB-4D82-4936-90F4-193FEA9E8D2F}" type="slidenum">
              <a:rPr lang="es-US" smtClean="0"/>
              <a:pPr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E9FF-A4E7-46D4-A0A4-CB17177DECA9}" type="datetimeFigureOut">
              <a:rPr lang="es-US" smtClean="0"/>
              <a:pPr/>
              <a:t>10/10/2013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38FB-4D82-4936-90F4-193FEA9E8D2F}" type="slidenum">
              <a:rPr lang="es-US" smtClean="0"/>
              <a:pPr/>
              <a:t>‹#›</a:t>
            </a:fld>
            <a:endParaRPr lang="es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E9FF-A4E7-46D4-A0A4-CB17177DECA9}" type="datetimeFigureOut">
              <a:rPr lang="es-US" smtClean="0"/>
              <a:pPr/>
              <a:t>10/10/2013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38FB-4D82-4936-90F4-193FEA9E8D2F}" type="slidenum">
              <a:rPr lang="es-US" smtClean="0"/>
              <a:pPr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E9FF-A4E7-46D4-A0A4-CB17177DECA9}" type="datetimeFigureOut">
              <a:rPr lang="es-US" smtClean="0"/>
              <a:pPr/>
              <a:t>10/10/2013</a:t>
            </a:fld>
            <a:endParaRPr lang="es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38FB-4D82-4936-90F4-193FEA9E8D2F}" type="slidenum">
              <a:rPr lang="es-US" smtClean="0"/>
              <a:pPr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E9FF-A4E7-46D4-A0A4-CB17177DECA9}" type="datetimeFigureOut">
              <a:rPr lang="es-US" smtClean="0"/>
              <a:pPr/>
              <a:t>10/10/2013</a:t>
            </a:fld>
            <a:endParaRPr lang="es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38FB-4D82-4936-90F4-193FEA9E8D2F}" type="slidenum">
              <a:rPr lang="es-US" smtClean="0"/>
              <a:pPr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E9FF-A4E7-46D4-A0A4-CB17177DECA9}" type="datetimeFigureOut">
              <a:rPr lang="es-US" smtClean="0"/>
              <a:pPr/>
              <a:t>10/10/2013</a:t>
            </a:fld>
            <a:endParaRPr lang="es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38FB-4D82-4936-90F4-193FEA9E8D2F}" type="slidenum">
              <a:rPr lang="es-US" smtClean="0"/>
              <a:pPr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E9FF-A4E7-46D4-A0A4-CB17177DECA9}" type="datetimeFigureOut">
              <a:rPr lang="es-US" smtClean="0"/>
              <a:pPr/>
              <a:t>10/10/2013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38FB-4D82-4936-90F4-193FEA9E8D2F}" type="slidenum">
              <a:rPr lang="es-US" smtClean="0"/>
              <a:pPr/>
              <a:t>‹#›</a:t>
            </a:fld>
            <a:endParaRPr lang="es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ABFE9FF-A4E7-46D4-A0A4-CB17177DECA9}" type="datetimeFigureOut">
              <a:rPr lang="es-US" smtClean="0"/>
              <a:pPr/>
              <a:t>10/10/2013</a:t>
            </a:fld>
            <a:endParaRPr lang="es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17C38FB-4D82-4936-90F4-193FEA9E8D2F}" type="slidenum">
              <a:rPr lang="es-US" smtClean="0"/>
              <a:pPr/>
              <a:t>‹#›</a:t>
            </a:fld>
            <a:endParaRPr lang="es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ABFE9FF-A4E7-46D4-A0A4-CB17177DECA9}" type="datetimeFigureOut">
              <a:rPr lang="es-US" smtClean="0"/>
              <a:pPr/>
              <a:t>10/10/2013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17C38FB-4D82-4936-90F4-193FEA9E8D2F}" type="slidenum">
              <a:rPr lang="es-US" smtClean="0"/>
              <a:pPr/>
              <a:t>‹#›</a:t>
            </a:fld>
            <a:endParaRPr 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Anexo:Discograf%C3%ADa_de_Enrique_Iglesias" TargetMode="External"/><Relationship Id="rId2" Type="http://schemas.openxmlformats.org/officeDocument/2006/relationships/hyperlink" Target="http://es.wikipedia.org/wiki/Anexo:Discograf%C3%ADa_de_Juane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r.answers.yahoo.com/question/index?qid=20120701212044AAS5g3u" TargetMode="External"/><Relationship Id="rId4" Type="http://schemas.openxmlformats.org/officeDocument/2006/relationships/hyperlink" Target="http://es.wikipedia.org/wiki/Juan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US" dirty="0" smtClean="0"/>
              <a:t>Comparación de sustantivos y el superlativo</a:t>
            </a:r>
            <a:endParaRPr lang="es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US" dirty="0"/>
              <a:t>p</a:t>
            </a:r>
            <a:r>
              <a:rPr lang="es-US" dirty="0" smtClean="0"/>
              <a:t>ág. 65</a:t>
            </a:r>
          </a:p>
          <a:p>
            <a:r>
              <a:rPr lang="es-US" i="1" dirty="0" smtClean="0"/>
              <a:t>Gramática </a:t>
            </a:r>
            <a:r>
              <a:rPr lang="en-US" i="1" dirty="0" smtClean="0"/>
              <a:t>- </a:t>
            </a:r>
            <a:r>
              <a:rPr lang="en-US" i="1" dirty="0" err="1" smtClean="0"/>
              <a:t>Repaso</a:t>
            </a:r>
            <a:endParaRPr lang="es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Hoy hay </a:t>
            </a:r>
            <a:r>
              <a:rPr lang="en-US" i="1" u="sng" dirty="0" err="1" smtClean="0"/>
              <a:t>menos</a:t>
            </a:r>
            <a:r>
              <a:rPr lang="en-US" u="sng" dirty="0" smtClean="0"/>
              <a:t> </a:t>
            </a:r>
            <a:r>
              <a:rPr lang="en-US" b="1" u="sng" dirty="0" smtClean="0"/>
              <a:t>GENTE </a:t>
            </a:r>
            <a:r>
              <a:rPr lang="en-US" i="1" u="sng" dirty="0" err="1" smtClean="0"/>
              <a:t>que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el </a:t>
            </a:r>
            <a:r>
              <a:rPr lang="en-US" dirty="0" err="1" smtClean="0"/>
              <a:t>sábado</a:t>
            </a:r>
            <a:r>
              <a:rPr lang="en-US" dirty="0" smtClean="0"/>
              <a:t> </a:t>
            </a:r>
            <a:r>
              <a:rPr lang="en-US" dirty="0" err="1" smtClean="0"/>
              <a:t>pasado</a:t>
            </a:r>
            <a:r>
              <a:rPr lang="en-US" dirty="0"/>
              <a:t> </a:t>
            </a:r>
            <a:r>
              <a:rPr lang="en-US" dirty="0" smtClean="0"/>
              <a:t>en el cine.</a:t>
            </a:r>
            <a:endParaRPr lang="es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Hoy (el </a:t>
            </a:r>
            <a:r>
              <a:rPr lang="en-US" dirty="0" err="1" smtClean="0"/>
              <a:t>jueves</a:t>
            </a:r>
            <a:r>
              <a:rPr lang="en-US" dirty="0" smtClean="0"/>
              <a:t>) en el cine</a:t>
            </a:r>
            <a:endParaRPr lang="es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El s</a:t>
            </a:r>
            <a:r>
              <a:rPr lang="es-US" dirty="0" err="1" smtClean="0"/>
              <a:t>ábado</a:t>
            </a:r>
            <a:r>
              <a:rPr lang="es-US" dirty="0" smtClean="0"/>
              <a:t> pasado en el cine.</a:t>
            </a:r>
            <a:endParaRPr lang="es-US" dirty="0"/>
          </a:p>
        </p:txBody>
      </p:sp>
      <p:pic>
        <p:nvPicPr>
          <p:cNvPr id="10242" name="Picture 2" descr="http://farm6.staticflickr.com/5269/5640164125_62aab1fa41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743200"/>
            <a:ext cx="4572000" cy="3178970"/>
          </a:xfrm>
          <a:prstGeom prst="rect">
            <a:avLst/>
          </a:prstGeom>
          <a:noFill/>
        </p:spPr>
      </p:pic>
      <p:pic>
        <p:nvPicPr>
          <p:cNvPr id="10244" name="Picture 4" descr="http://cdn-media.hollywood.com/images/l/packedtheater_620_072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897811"/>
            <a:ext cx="4114800" cy="2740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S" dirty="0" smtClean="0"/>
              <a:t>Hoy hay </a:t>
            </a:r>
            <a:r>
              <a:rPr lang="es-US" i="1" u="sng" dirty="0" smtClean="0"/>
              <a:t>tanto</a:t>
            </a:r>
            <a:r>
              <a:rPr lang="es-US" u="sng" dirty="0" smtClean="0"/>
              <a:t> TIEMPO </a:t>
            </a:r>
            <a:r>
              <a:rPr lang="es-US" i="1" u="sng" dirty="0" smtClean="0"/>
              <a:t>como </a:t>
            </a:r>
            <a:r>
              <a:rPr lang="es-US" dirty="0" smtClean="0"/>
              <a:t>ayer en la clase.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s-US" dirty="0" smtClean="0"/>
              <a:t>9-10-13</a:t>
            </a:r>
          </a:p>
          <a:p>
            <a:pPr algn="ctr"/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clase</a:t>
            </a:r>
            <a:r>
              <a:rPr lang="en-US" dirty="0" smtClean="0"/>
              <a:t> </a:t>
            </a:r>
            <a:r>
              <a:rPr lang="en-US" dirty="0" err="1" smtClean="0"/>
              <a:t>dur</a:t>
            </a:r>
            <a:r>
              <a:rPr lang="es-US" dirty="0" smtClean="0"/>
              <a:t>ó </a:t>
            </a:r>
            <a:r>
              <a:rPr lang="en-US" dirty="0" smtClean="0"/>
              <a:t>65 </a:t>
            </a:r>
            <a:r>
              <a:rPr lang="en-US" dirty="0" err="1" smtClean="0"/>
              <a:t>minutos</a:t>
            </a:r>
            <a:endParaRPr lang="es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s-US" dirty="0" smtClean="0"/>
              <a:t>10</a:t>
            </a:r>
            <a:r>
              <a:rPr lang="en-US" dirty="0" smtClean="0"/>
              <a:t>-10-13</a:t>
            </a:r>
          </a:p>
          <a:p>
            <a:pPr algn="ctr"/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clase</a:t>
            </a:r>
            <a:r>
              <a:rPr lang="en-US" dirty="0" smtClean="0"/>
              <a:t> </a:t>
            </a:r>
            <a:r>
              <a:rPr lang="en-US" dirty="0" err="1" smtClean="0"/>
              <a:t>dur</a:t>
            </a:r>
            <a:r>
              <a:rPr lang="es-US" dirty="0" smtClean="0"/>
              <a:t>a </a:t>
            </a:r>
            <a:r>
              <a:rPr lang="en-US" dirty="0" smtClean="0"/>
              <a:t>65 </a:t>
            </a:r>
            <a:r>
              <a:rPr lang="en-US" dirty="0" err="1" smtClean="0"/>
              <a:t>minutos</a:t>
            </a:r>
            <a:endParaRPr lang="es-US" dirty="0" smtClean="0"/>
          </a:p>
          <a:p>
            <a:pPr algn="ctr"/>
            <a:endParaRPr lang="es-US" dirty="0"/>
          </a:p>
        </p:txBody>
      </p:sp>
      <p:pic>
        <p:nvPicPr>
          <p:cNvPr id="53250" name="Picture 2" descr="http://www-math.ucdenver.edu/~wcherowi/cloc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319477"/>
            <a:ext cx="2590800" cy="2709723"/>
          </a:xfrm>
          <a:prstGeom prst="rect">
            <a:avLst/>
          </a:prstGeom>
          <a:noFill/>
        </p:spPr>
      </p:pic>
      <p:pic>
        <p:nvPicPr>
          <p:cNvPr id="6" name="Picture 2" descr="http://www-math.ucdenver.edu/~wcherowi/cloc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86000"/>
            <a:ext cx="2590800" cy="2709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4034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No</a:t>
            </a:r>
            <a:r>
              <a:rPr lang="en-US" sz="3600" dirty="0" smtClean="0"/>
              <a:t> </a:t>
            </a:r>
            <a:r>
              <a:rPr lang="en-US" sz="3600" b="0" dirty="0" smtClean="0"/>
              <a:t>hay </a:t>
            </a:r>
            <a:r>
              <a:rPr lang="en-US" sz="3600" b="0" i="1" u="sng" dirty="0" err="1" smtClean="0"/>
              <a:t>tantas</a:t>
            </a:r>
            <a:r>
              <a:rPr lang="en-US" sz="3600" b="0" u="sng" dirty="0" smtClean="0"/>
              <a:t> PERSONAS</a:t>
            </a:r>
            <a:r>
              <a:rPr lang="en-US" sz="3600" b="0" dirty="0" smtClean="0"/>
              <a:t> en el </a:t>
            </a:r>
            <a:r>
              <a:rPr lang="en-US" sz="3600" b="0" dirty="0" err="1" smtClean="0"/>
              <a:t>estadio</a:t>
            </a:r>
            <a:r>
              <a:rPr lang="en-US" sz="3600" b="0" dirty="0" smtClean="0"/>
              <a:t> de Real SLC </a:t>
            </a:r>
            <a:r>
              <a:rPr lang="en-US" sz="3600" b="0" i="1" u="sng" dirty="0" err="1" smtClean="0"/>
              <a:t>como</a:t>
            </a:r>
            <a:r>
              <a:rPr lang="en-US" sz="3600" b="0" i="1" u="sng" dirty="0" smtClean="0"/>
              <a:t> </a:t>
            </a:r>
            <a:r>
              <a:rPr lang="en-US" sz="3600" b="0" dirty="0" smtClean="0"/>
              <a:t>en el </a:t>
            </a:r>
            <a:r>
              <a:rPr lang="en-US" sz="3600" b="0" dirty="0" err="1" smtClean="0"/>
              <a:t>estadio</a:t>
            </a:r>
            <a:r>
              <a:rPr lang="en-US" sz="3600" b="0" dirty="0" smtClean="0"/>
              <a:t> de Real Madrid.</a:t>
            </a:r>
            <a:endParaRPr lang="es-US" sz="3600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752600"/>
            <a:ext cx="4038600" cy="4623816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estadio</a:t>
            </a:r>
            <a:r>
              <a:rPr lang="en-US" dirty="0" smtClean="0"/>
              <a:t> de R</a:t>
            </a:r>
            <a:r>
              <a:rPr lang="es-US" dirty="0" err="1" smtClean="0"/>
              <a:t>ío</a:t>
            </a:r>
            <a:r>
              <a:rPr lang="es-US" dirty="0" smtClean="0"/>
              <a:t> Tinto</a:t>
            </a:r>
            <a:endParaRPr lang="es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67200" y="1828800"/>
            <a:ext cx="5562600" cy="4623816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s-US" dirty="0" smtClean="0"/>
              <a:t>estadio de Real Madrid</a:t>
            </a:r>
            <a:endParaRPr lang="es-US" dirty="0"/>
          </a:p>
        </p:txBody>
      </p:sp>
      <p:pic>
        <p:nvPicPr>
          <p:cNvPr id="52230" name="Picture 6" descr="https://fbcdn-sphotos-f-a.akamaihd.net/hphotos-ak-ash4/384602_2666082698597_1045197029_n.jpg"/>
          <p:cNvPicPr>
            <a:picLocks noChangeAspect="1" noChangeArrowheads="1"/>
          </p:cNvPicPr>
          <p:nvPr/>
        </p:nvPicPr>
        <p:blipFill>
          <a:blip r:embed="rId2" cstate="print"/>
          <a:srcRect b="4545"/>
          <a:stretch>
            <a:fillRect/>
          </a:stretch>
        </p:blipFill>
        <p:spPr bwMode="auto">
          <a:xfrm>
            <a:off x="4038600" y="2514600"/>
            <a:ext cx="5002590" cy="3581400"/>
          </a:xfrm>
          <a:prstGeom prst="rect">
            <a:avLst/>
          </a:prstGeom>
          <a:noFill/>
        </p:spPr>
      </p:pic>
      <p:pic>
        <p:nvPicPr>
          <p:cNvPr id="52233" name="Picture 9" descr="C:\Users\Walmart\Dropbox\BHSpan\IMG_0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2362200"/>
            <a:ext cx="3276599" cy="43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1062"/>
          </a:xfrm>
        </p:spPr>
        <p:txBody>
          <a:bodyPr>
            <a:normAutofit fontScale="90000"/>
          </a:bodyPr>
          <a:lstStyle/>
          <a:p>
            <a:pPr algn="ctr"/>
            <a:r>
              <a:rPr lang="es-US" dirty="0" err="1" smtClean="0"/>
              <a:t>Messi</a:t>
            </a:r>
            <a:r>
              <a:rPr lang="es-US" dirty="0" smtClean="0"/>
              <a:t> es </a:t>
            </a:r>
            <a:r>
              <a:rPr lang="es-US" i="1" u="sng" dirty="0" smtClean="0"/>
              <a:t>el mejor </a:t>
            </a:r>
            <a:r>
              <a:rPr lang="es-US" u="sng" dirty="0" smtClean="0"/>
              <a:t>JUGADOR </a:t>
            </a:r>
            <a:r>
              <a:rPr lang="es-US" dirty="0" smtClean="0"/>
              <a:t>del fútbol.</a:t>
            </a:r>
            <a:endParaRPr lang="es-US" u="sng" dirty="0"/>
          </a:p>
        </p:txBody>
      </p:sp>
      <p:pic>
        <p:nvPicPr>
          <p:cNvPr id="7" name="Content Placeholder 6" descr="mess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1" y="1711299"/>
            <a:ext cx="4343400" cy="2632101"/>
          </a:xfrm>
        </p:spPr>
      </p:pic>
      <p:pic>
        <p:nvPicPr>
          <p:cNvPr id="8" name="Content Placeholder 7" descr="trofe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12733" y="3957637"/>
            <a:ext cx="4478867" cy="2519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Ella tiene </a:t>
            </a:r>
            <a:r>
              <a:rPr lang="es-US" i="1" u="sng" dirty="0" smtClean="0"/>
              <a:t>el peor </a:t>
            </a:r>
            <a:r>
              <a:rPr lang="es-US" u="sng" dirty="0" smtClean="0"/>
              <a:t>TRABAJO</a:t>
            </a:r>
            <a:r>
              <a:rPr lang="es-US" dirty="0" smtClean="0"/>
              <a:t>.</a:t>
            </a:r>
            <a:endParaRPr lang="es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54274" name="Picture 2" descr="Worst Job in the World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28800"/>
            <a:ext cx="5715000" cy="444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s-US" dirty="0" smtClean="0"/>
              <a:t>J</a:t>
            </a:r>
            <a:r>
              <a:rPr lang="en-US" dirty="0" err="1" smtClean="0"/>
              <a:t>ennifer</a:t>
            </a:r>
            <a:r>
              <a:rPr lang="en-US" dirty="0" smtClean="0"/>
              <a:t> Lawrence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i="1" u="sng" dirty="0" smtClean="0"/>
              <a:t>la </a:t>
            </a:r>
            <a:r>
              <a:rPr lang="en-US" i="1" u="sng" dirty="0" err="1" smtClean="0"/>
              <a:t>mejor</a:t>
            </a:r>
            <a:r>
              <a:rPr lang="en-US" u="sng" dirty="0" smtClean="0"/>
              <a:t> ACTRIZ</a:t>
            </a:r>
            <a:r>
              <a:rPr lang="en-US" dirty="0" smtClean="0"/>
              <a:t>.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55298" name="Picture 2" descr="http://www.myhungergames.com/wp-content/uploads/2012/03/the-hunger-games-movie-photo-jennifer-lawrence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1752600"/>
            <a:ext cx="69723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3505200"/>
                <a:gridCol w="3657600"/>
              </a:tblGrid>
              <a:tr h="1371600">
                <a:tc>
                  <a:txBody>
                    <a:bodyPr/>
                    <a:lstStyle/>
                    <a:p>
                      <a:endParaRPr lang="es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Juanes</a:t>
                      </a:r>
                      <a:endParaRPr lang="es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Enrique Iglesias</a:t>
                      </a:r>
                      <a:endParaRPr lang="es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lang="es-US" dirty="0" smtClean="0"/>
                        <a:t>Número de canciones que grabó</a:t>
                      </a:r>
                      <a:endParaRPr lang="es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"/>
                        </a:rPr>
                        <a:t>http://es.wikipedia.org/wiki/Anexo:Discograf%C3%ADa_de_Juanes</a:t>
                      </a:r>
                      <a:endParaRPr lang="es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3"/>
                        </a:rPr>
                        <a:t>http://es.wikipedia.org/wiki/Anexo:Discograf%C3%ADa_de_Enrique_Iglesias</a:t>
                      </a:r>
                      <a:endParaRPr lang="es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lang="es-US" dirty="0" smtClean="0"/>
                        <a:t>Talento que tiene</a:t>
                      </a:r>
                      <a:endParaRPr lang="es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lang="es-US" dirty="0" smtClean="0"/>
                        <a:t>Instrumentos que toca</a:t>
                      </a:r>
                      <a:endParaRPr lang="es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4"/>
                        </a:rPr>
                        <a:t>http://es.wikipedia.org/wiki/Juanes</a:t>
                      </a:r>
                      <a:endParaRPr lang="es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5"/>
                        </a:rPr>
                        <a:t>http://ar.answers.yahoo.com/question/index?qid=20120701212044AAS5g3u</a:t>
                      </a:r>
                      <a:endParaRPr lang="en-US" dirty="0" smtClean="0"/>
                    </a:p>
                    <a:p>
                      <a:endParaRPr lang="es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lang="es-US" dirty="0" smtClean="0"/>
                        <a:t>Discos compactos (CD)</a:t>
                      </a:r>
                      <a:r>
                        <a:rPr lang="es-US" baseline="0" dirty="0" smtClean="0"/>
                        <a:t> que tiene</a:t>
                      </a:r>
                      <a:endParaRPr lang="es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"/>
                        </a:rPr>
                        <a:t>http://es.wikipedia.org/wiki/Anexo:Discograf%C3%ADa_de_Juanes</a:t>
                      </a:r>
                      <a:endParaRPr lang="es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3"/>
                        </a:rPr>
                        <a:t>http://es.wikipedia.org/wiki/Anexo:Discograf%C3%ADa_de_Enrique_Iglesias</a:t>
                      </a:r>
                      <a:endParaRPr lang="es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191</TotalTime>
  <Words>148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Module</vt:lpstr>
      <vt:lpstr>Comparación de sustantivos y el superlativo</vt:lpstr>
      <vt:lpstr>Hoy hay menos GENTE que el sábado pasado en el cine.</vt:lpstr>
      <vt:lpstr>Hoy hay tanto TIEMPO como ayer en la clase.</vt:lpstr>
      <vt:lpstr>No hay tantas PERSONAS en el estadio de Real SLC como en el estadio de Real Madrid.</vt:lpstr>
      <vt:lpstr>Messi es el mejor JUGADOR del fútbol.</vt:lpstr>
      <vt:lpstr>Ella tiene el peor TRABAJO.</vt:lpstr>
      <vt:lpstr>Jennifer Lawrence es la mejor ACTRIZ.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Comparación de sustantivos y el superlativo</dc:title>
  <dc:creator>Michelle Hawkins</dc:creator>
  <cp:lastModifiedBy>Michelle Hawkins</cp:lastModifiedBy>
  <cp:revision>14</cp:revision>
  <dcterms:created xsi:type="dcterms:W3CDTF">2013-10-10T04:11:15Z</dcterms:created>
  <dcterms:modified xsi:type="dcterms:W3CDTF">2013-10-10T16:39:14Z</dcterms:modified>
</cp:coreProperties>
</file>