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71D8F3-F45F-4ACE-AF6F-41C5D8D8ADE2}" type="datetimeFigureOut">
              <a:rPr lang="es-US" smtClean="0"/>
              <a:pPr/>
              <a:t>12/2/2013</a:t>
            </a:fld>
            <a:endParaRPr lang="es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519C4A7-8310-40FC-BB50-FD12E883D76E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8F3-F45F-4ACE-AF6F-41C5D8D8ADE2}" type="datetimeFigureOut">
              <a:rPr lang="es-US" smtClean="0"/>
              <a:pPr/>
              <a:t>12/2/2013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C4A7-8310-40FC-BB50-FD12E883D76E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8F3-F45F-4ACE-AF6F-41C5D8D8ADE2}" type="datetimeFigureOut">
              <a:rPr lang="es-US" smtClean="0"/>
              <a:pPr/>
              <a:t>12/2/2013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C4A7-8310-40FC-BB50-FD12E883D76E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71D8F3-F45F-4ACE-AF6F-41C5D8D8ADE2}" type="datetimeFigureOut">
              <a:rPr lang="es-US" smtClean="0"/>
              <a:pPr/>
              <a:t>12/2/2013</a:t>
            </a:fld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19C4A7-8310-40FC-BB50-FD12E883D76E}" type="slidenum">
              <a:rPr lang="es-US" smtClean="0"/>
              <a:pPr/>
              <a:t>‹#›</a:t>
            </a:fld>
            <a:endParaRPr lang="es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71D8F3-F45F-4ACE-AF6F-41C5D8D8ADE2}" type="datetimeFigureOut">
              <a:rPr lang="es-US" smtClean="0"/>
              <a:pPr/>
              <a:t>12/2/2013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519C4A7-8310-40FC-BB50-FD12E883D76E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8F3-F45F-4ACE-AF6F-41C5D8D8ADE2}" type="datetimeFigureOut">
              <a:rPr lang="es-US" smtClean="0"/>
              <a:pPr/>
              <a:t>12/2/2013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C4A7-8310-40FC-BB50-FD12E883D76E}" type="slidenum">
              <a:rPr lang="es-US" smtClean="0"/>
              <a:pPr/>
              <a:t>‹#›</a:t>
            </a:fld>
            <a:endParaRPr lang="es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8F3-F45F-4ACE-AF6F-41C5D8D8ADE2}" type="datetimeFigureOut">
              <a:rPr lang="es-US" smtClean="0"/>
              <a:pPr/>
              <a:t>12/2/2013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C4A7-8310-40FC-BB50-FD12E883D76E}" type="slidenum">
              <a:rPr lang="es-US" smtClean="0"/>
              <a:pPr/>
              <a:t>‹#›</a:t>
            </a:fld>
            <a:endParaRPr lang="es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71D8F3-F45F-4ACE-AF6F-41C5D8D8ADE2}" type="datetimeFigureOut">
              <a:rPr lang="es-US" smtClean="0"/>
              <a:pPr/>
              <a:t>12/2/2013</a:t>
            </a:fld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19C4A7-8310-40FC-BB50-FD12E883D76E}" type="slidenum">
              <a:rPr lang="es-US" smtClean="0"/>
              <a:pPr/>
              <a:t>‹#›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8F3-F45F-4ACE-AF6F-41C5D8D8ADE2}" type="datetimeFigureOut">
              <a:rPr lang="es-US" smtClean="0"/>
              <a:pPr/>
              <a:t>12/2/2013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C4A7-8310-40FC-BB50-FD12E883D76E}" type="slidenum">
              <a:rPr lang="es-US" smtClean="0"/>
              <a:pPr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71D8F3-F45F-4ACE-AF6F-41C5D8D8ADE2}" type="datetimeFigureOut">
              <a:rPr lang="es-US" smtClean="0"/>
              <a:pPr/>
              <a:t>12/2/2013</a:t>
            </a:fld>
            <a:endParaRPr lang="es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19C4A7-8310-40FC-BB50-FD12E883D76E}" type="slidenum">
              <a:rPr lang="es-US" smtClean="0"/>
              <a:pPr/>
              <a:t>‹#›</a:t>
            </a:fld>
            <a:endParaRPr lang="es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71D8F3-F45F-4ACE-AF6F-41C5D8D8ADE2}" type="datetimeFigureOut">
              <a:rPr lang="es-US" smtClean="0"/>
              <a:pPr/>
              <a:t>12/2/2013</a:t>
            </a:fld>
            <a:endParaRPr lang="es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19C4A7-8310-40FC-BB50-FD12E883D76E}" type="slidenum">
              <a:rPr lang="es-US" smtClean="0"/>
              <a:pPr/>
              <a:t>‹#›</a:t>
            </a:fld>
            <a:endParaRPr lang="es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71D8F3-F45F-4ACE-AF6F-41C5D8D8ADE2}" type="datetimeFigureOut">
              <a:rPr lang="es-US" smtClean="0"/>
              <a:pPr/>
              <a:t>12/2/2013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19C4A7-8310-40FC-BB50-FD12E883D76E}" type="slidenum">
              <a:rPr lang="es-US" smtClean="0"/>
              <a:pPr/>
              <a:t>‹#›</a:t>
            </a:fld>
            <a:endParaRPr 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US" sz="11500" dirty="0" smtClean="0"/>
              <a:t>¡No, </a:t>
            </a:r>
            <a:r>
              <a:rPr lang="es-US" sz="11500" dirty="0" err="1" smtClean="0"/>
              <a:t>Erin</a:t>
            </a:r>
            <a:r>
              <a:rPr lang="es-US" sz="11500" dirty="0" smtClean="0"/>
              <a:t>!</a:t>
            </a:r>
            <a:endParaRPr lang="es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21506" name="Picture 2" descr="https://scontent-a-dfw.xx.fbcdn.net/hphotos-ash2/319096_4983517472574_118626741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6096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7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¡No sonrías así!</a:t>
            </a:r>
            <a:endParaRPr lang="es-US" sz="7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US" sz="5400" dirty="0" smtClean="0"/>
              <a:t>Está bien, </a:t>
            </a:r>
            <a:r>
              <a:rPr lang="es-US" sz="5400" dirty="0" err="1" smtClean="0"/>
              <a:t>Erin</a:t>
            </a:r>
            <a:r>
              <a:rPr lang="es-US" sz="5400" dirty="0" smtClean="0"/>
              <a:t>…</a:t>
            </a:r>
            <a:endParaRPr lang="es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5400" dirty="0" smtClean="0"/>
              <a:t>Eres mi mejor amiga </a:t>
            </a:r>
            <a:r>
              <a:rPr lang="en-US" sz="5400" dirty="0" smtClean="0">
                <a:sym typeface="Wingdings" pitchFamily="2" charset="2"/>
              </a:rPr>
              <a:t></a:t>
            </a:r>
            <a:endParaRPr lang="es-US" sz="5400" dirty="0"/>
          </a:p>
        </p:txBody>
      </p:sp>
      <p:pic>
        <p:nvPicPr>
          <p:cNvPr id="4" name="Content Placeholder 3" descr="534698_10151277658491093_467261709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5843_2274670239115_192977234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52400"/>
            <a:ext cx="6629400" cy="497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495800"/>
            <a:ext cx="6629400" cy="2053590"/>
          </a:xfrm>
        </p:spPr>
        <p:txBody>
          <a:bodyPr>
            <a:normAutofit/>
          </a:bodyPr>
          <a:lstStyle/>
          <a:p>
            <a:r>
              <a:rPr lang="es-US" sz="3600" dirty="0" smtClean="0"/>
              <a:t>No juegues al fútbol en la casa</a:t>
            </a:r>
            <a:endParaRPr lang="es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5" name="Picture Placeholder 4" descr="331568_2383465348139_1519815834_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161" r="2016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4600" y="264795"/>
            <a:ext cx="2209800" cy="4956048"/>
          </a:xfrm>
        </p:spPr>
        <p:txBody>
          <a:bodyPr>
            <a:normAutofit/>
          </a:bodyPr>
          <a:lstStyle/>
          <a:p>
            <a:r>
              <a:rPr lang="es-US" sz="4400" dirty="0" smtClean="0"/>
              <a:t>No pelees con las otras chicas</a:t>
            </a:r>
            <a:endParaRPr lang="es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6000" dirty="0" smtClean="0"/>
              <a:t>Come más saludable</a:t>
            </a:r>
            <a:endParaRPr lang="es-US" sz="6000" dirty="0"/>
          </a:p>
        </p:txBody>
      </p:sp>
      <p:pic>
        <p:nvPicPr>
          <p:cNvPr id="4" name="Content Placeholder 3" descr="1239880_10151912653331093_2015688598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4187" y="1600200"/>
            <a:ext cx="4873625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6_52189416092_2725_n.jpg"/>
          <p:cNvPicPr>
            <a:picLocks noChangeAspect="1"/>
          </p:cNvPicPr>
          <p:nvPr/>
        </p:nvPicPr>
        <p:blipFill>
          <a:blip r:embed="rId2" cstate="print"/>
          <a:srcRect l="11970" t="7947" r="16209"/>
          <a:stretch>
            <a:fillRect/>
          </a:stretch>
        </p:blipFill>
        <p:spPr>
          <a:xfrm>
            <a:off x="609600" y="303742"/>
            <a:ext cx="3276600" cy="6325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6858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800" dirty="0" smtClean="0"/>
              <a:t>¡</a:t>
            </a:r>
            <a:r>
              <a:rPr lang="es-US" sz="4800" dirty="0" err="1" smtClean="0"/>
              <a:t>Duermete</a:t>
            </a:r>
            <a:r>
              <a:rPr lang="es-US" sz="4800" dirty="0" smtClean="0"/>
              <a:t> ya! No grites durante la noche.</a:t>
            </a:r>
            <a:endParaRPr lang="es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378106_2900532996420_1520775577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pic>
        <p:nvPicPr>
          <p:cNvPr id="11" name="Content Placeholder 10" descr="312972_10150391122216093_214294393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7552"/>
          <a:stretch>
            <a:fillRect/>
          </a:stretch>
        </p:blipFill>
        <p:spPr>
          <a:xfrm>
            <a:off x="4419600" y="2927738"/>
            <a:ext cx="3609975" cy="259104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s-US" dirty="0" smtClean="0"/>
              <a:t>Usa las manos</a:t>
            </a:r>
            <a:endParaRPr lang="es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US" dirty="0" smtClean="0"/>
              <a:t>No tires la comida</a:t>
            </a:r>
            <a:endParaRPr lang="es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sz="5400" dirty="0" smtClean="0"/>
              <a:t>Pon tu comida en </a:t>
            </a:r>
            <a:r>
              <a:rPr lang="es-US" sz="5400" u="sng" dirty="0" smtClean="0"/>
              <a:t>la boca</a:t>
            </a:r>
            <a:endParaRPr lang="es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5810"/>
            <a:ext cx="6172200" cy="2053590"/>
          </a:xfrm>
        </p:spPr>
        <p:txBody>
          <a:bodyPr>
            <a:normAutofit/>
          </a:bodyPr>
          <a:lstStyle/>
          <a:p>
            <a:r>
              <a:rPr lang="es-US" sz="5400" dirty="0" smtClean="0"/>
              <a:t>¡</a:t>
            </a:r>
            <a:r>
              <a:rPr lang="es-US" sz="5400" dirty="0" err="1" smtClean="0"/>
              <a:t>Afeitate</a:t>
            </a:r>
            <a:r>
              <a:rPr lang="es-US" sz="5400" dirty="0" smtClean="0"/>
              <a:t>! Eres una chica</a:t>
            </a:r>
            <a:endParaRPr lang="es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pic>
        <p:nvPicPr>
          <p:cNvPr id="5" name="Picture 4" descr="309417_10150374163256093_60550711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97094"/>
            <a:ext cx="5543550" cy="4555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5400" dirty="0" smtClean="0"/>
              <a:t>¡No robes mi ropa!</a:t>
            </a:r>
            <a:endParaRPr lang="es-US" u="sng" dirty="0"/>
          </a:p>
        </p:txBody>
      </p:sp>
      <p:pic>
        <p:nvPicPr>
          <p:cNvPr id="8" name="Picture 7" descr="33741_1648094600798_292800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33182" y="2261582"/>
            <a:ext cx="5154237" cy="3428999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US" dirty="0"/>
          </a:p>
        </p:txBody>
      </p:sp>
      <p:pic>
        <p:nvPicPr>
          <p:cNvPr id="14" name="Content Placeholder 13" descr="dat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85800" y="1326725"/>
            <a:ext cx="3276600" cy="5607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026" name="AutoShape 2" descr="data:image/jpeg;base64,/9j/4AAQSkZJRgABAQAAAQABAAD/2wCEAAkGBxQTEhQUEhQUFhQXFxoUFxgXFBcXFxcXHBYWGBgUFxQYHCggGBwlHBQUITEhJSkrLi4uGB8zODMsNygtLisBCgoKDg0OGxAQFywcHBwsLCwsLCwsLCwsLCwsLCwsLCwsLCwsLCwsLCwsLCwsLCwsLCw3LCwsLCssLDcsLCs3LP/AABEIAOEA4AMBIgACEQEDEQH/xAAcAAAABwEBAAAAAAAAAAAAAAAAAQIDBAUGBwj/xABJEAABAgIFCAUJBQYFBQEAAAABAAIDEQQFITFxBhIzQVFyscEyYYGRsgcTIiNzgqHR8AgkNELhUmJjorPxFDVDo8JTZHSS0iX/xAAZAQADAQEBAAAAAAAAAAAAAAAAAQIDBQT/xAAjEQEBAAICAgICAwEAAAAAAAAAAQIRITEDQRIyIlEzQmIT/9oADAMBAAIRAxEAPwDplM0L8G8QszEGxaamaF+DeIWaeoqolVbOI4N17U1XtHDHgN/ZBPWZlOVGfXt7R8ChlNpBuDiUBX1QfXs7fCVpnrL1Rp2dvhctPEuKcJR5aidEi4DxtXKV1XLI/dI2A8bVyqSIkEkhAhFnKqAmjzkRSZoBReizkCUkpGcz0Rcm5o5pkWEoA/XyTYejL0gXYkE7EnORTQfZWchnJBKJBFgpukn0HYFKBSI49F2BTojo3kBiTodIGyPPvhs/VdLe20YnguT/AGeIvqqY3Y+G7va4f8V1t97d7kpUjxoU+7mq6PRQrohRIjFGUOGaboX4DiFmnFaSm6F+DeIWaenREmpNM3t8JQyn0jdwcShUmnb2+EosqNI3cHEphXVQfXs7fCVqH3FZaqNOzE+Fy1T0QVQZafg426PG1ckLl1vLQfc4+6PE1cgmnE0svQzk1NHNVSLJRTSM5FnIB2aLPxTc0JoBechNJQS9AuaKaIITQY5oIglIIJI0EEjBJiiw4FKkkvFhwTDWfZ5f6ymj92Ee50X5rtEQ3bw5rh/kAfKl0tu2ED3PPzXb413a3ikZZUd4T5TD1NNVU2lTaWC4gTPyVLHZLBLbSS2x92op0nWLQmQqk0ze3wlFlRpG7g4lO1TC9c0jrs90prKjSN3BxKSlbVOnZieBWrfcsnVOnh48itY9OFVDlmPucfc/5BccJXZMsvwdI9meIXGJpxNKmimklHNMtDJQSs8JLigxzQmmwjBQC5pQTb3SEzdemhTW2X9VlhwU3KftXwy/SUjCjtpA2HWR1y2J+Ac/o24Wm/YiWFcbPRUkoBSodBd+aTR1nkpMKiMH7TvgEyVwCkw6A86pDabFZw2EdENbgLe9KzR+YzxKNhEh1e0dJ0zsaOZUpkAAHNYB1m0pYiDUEDFJ/S39EAz5D3EVnHbtgxPhEZ813ONceziFwTyOmVcPG2HGH8zDyXeo3ROHMIM4eaYfenwmIt6mnGSf1qNMs6N2wqQ9MuSNY1JFDorZdcx7pTOVR9Y3cHEqBCjFjg5thCcrunCKWOAkc2RGwzPwTJFqrTw8eRWuesfVJ9fD3uRWvcmFJlifuVI9meS4tNdoyx/BUj2blxWSIVGXIpopI2qqQkYKAbNONorjbKzabBjagGYsQNtJUihhhD3PlZcJiU+sC3sUar6KIsTOcRmt6IvDutSqZDGcxxYAyZaSLXWGQzjsmCDKxYeTP+serw+PU+VNNpIc4Z/RHpGQ2bdtuxTaRR/ONFpDb5CUz1yTr6TDaw5mbM+iBKwm7o3m2Sr6M8mTWktF105Cey4SIINpNq8/N5nGnq4nHZkQ/RiMaQTnTE3Xjb2a8EiBBiQ3zDpH4OAwt+OtSKbVpYC5jiZAEgzmTO0zw4JFPiucAANYIM5SMru0LSZfpnlj6rQ0SM1zQ7aMTPWO9P8Anervs+CzdQ0stBa4WEzFsrdY27FZmlHVIYfMr0SvDljysS867u4d5Tbo7Rrnhb8Sq50Qm+3vREplpNfTdg77U1EjuN5OCYmjmgznkpfKuWdYiN/knyXoOL0TgV5z8nr82u6P1xHjvhPXox9xwPBBFD5JmNenW3dg5JuNelTjIPUd6lvh7FFipGYeVFiKQ9RnpwU9VWnh73IrXuKx1VaeHvBbEpkpsrvwdI9k7guKgLtuVAnRI4/hu4LkjWy2DBEKobKKTeJY2J+HRm9ZwsT0x9WoCLsVJLhw5XAD4nvVTlTHLIUgbXHNwGtWbn7TLtl/dU2UjgYNlpBBu69ptSNLhUlkMjMbYWNltlKYlrNpGCR5t0RolIgAutOsm1tgkJzJnqmo9Ssb5prjYQRbO8TlInZMGzqWhqOjCJEdNwDS/NEpkzzZgdQIa6R6rr1487rbo4cybV9CYGvfnH0gZTsu1OBvM7L9iTWUQNLP2hMzEtd7ZXmdt2xOV/QzBivEy5sg6dpzZkT9IiyRtunanaLVwe0AMtMi427Z9I2kTJU/6aSW8RAjRHvBaJWG0zlaJkSAtFzdijUcEG6RDQZWTtOwa5WTnqV4yqTDmCRaTKQuGxVtOazOlMTuvmVUvqFl47OaqI9Pa102m4DtKmCu2SE5/rzVBWkDMeRqNoWkolAhtAOaCZXm3+y9Mmo8Gd/K7SoEUuEy0t2TlaNqezkhHNUgsFGCkI0Axkg7NrmjH+KPi1w5r0mfnwK8xVNEza2op/jwvi4DmvTxv7UERCNgwCTHvRwT6IwSYyVOMrTD5t+a642tPUm3Sd1hXVb0Zr4Lib2yLTrFoB7FknFzDMXI3o9H48LZcoURWlAPnXBosJs5osoaG2E5gbrbMnaZ7EBAqzTw94LYONix1WH18PeC17rkyqsyl/Cx/Zu4LjjooF558F2DKr8HSPYv8BXDpoJNdShqHfZ8AkOpDjrlhYo00oFALmm6RCz2lp1hKmjCDUVDpDmO804yE+wGd9q0UGm+YHqyQ50g5otmRMzBvF5tntVPXlHBbnytFnZ1qXU4BzZa2h1tttrSPgFHkxl5beHK9Leh1nIzfAiG7WJdszatVRKWxzC9olK8G8LMMq+I4zLpCdwnLNssUyCcwuAuIXmyk1w6Pi+XVVlZRIkVxL4jsy7NYJA2ytdqtIVYyAx3RDgZAgmZ7Zq8oJvBE2zTsaC0A5oA7JK5lqF/xuV2y9JowfFhtdZbb2CfxkrrzebZcZ/Xwkq3N+8Q5XhwI7BNXFMf6RnK7UtJbuPN5MJ8MqbCJJmjBWrwlJSQjCDVbDKsaMf40E/7jV6j+a8rVg/NpcF2x7D3PC9UA2Ds5IBEG4dvEoo6KEeJ4oRtSVOINYaCJg3iFloq1VP0ETAcQspERRD9RgCOyXWP5Snsremzd5pmp9PDxPhKeyu6bN08UehVLVmmh7wWycsZVh9dD3hxWzcmSpyn/CUj2MTwFcNmu55Rj7pSPYxPAVwspCwaMIgjCYKBRzTbogCS6kNCCKpTc5jhtB4KNUL5Qgf2YhHY4CzvknRSgTLbrVVEguhzDHkh14FiVm5pp48vjltv6PEJlsUiltLCxzADOy3r7MFUVFS85rZ389anVlSXADMaS7b+UDFeOyzJ28c5lhNE0JkorvOSkdQ4daarBspqOyPELgSA7aCA2WBBPWn6wd6B+rUa5L5fGWMxS3kRWSJaZymLxOyY71bhUdKM3g7LVJFbsXqxnDkea3a0SgVVPrSwFIfWt0u3rVsVyEJqFRqbnX2KU6IBrQFHlA6UVjtgn3EL1XBd6LT+6D8AvKeU17cCvUlVPzoEI7YbT/KEA7/9niEcW4I23u3vkhFuSpxBrHQPwHELKRFq6x0D8BxCybykD9UaeHieBT+V3Sh7p4pmqD6+HjyKeyv6UPdPEJ+h7UlXaaHvN4rZOWMq/TQ99vFbNyZVW5RfhY/sYngK4Qu7V+fu0f2UTwOXCZpQAmaRHzbJX6wkxqUGmX9kyIZNtu0T1JkR5z0ryRr2oRIgJ1BMRnAHrCivi2zuRratp723ZskcNoHSKhf4jVbilwIhNhU2U5pcVdHzHdV9601FpQfYstVbM5xnbMSU2JRYsIzYC5t9htCxyxlr3eHK4479LuE6U5mf1YqqnU4WqIaZGdcx3XMSl3p6hVO9xzoncl8ddryzufEiCyDNpJF6zzhIrdx6NISCydOoknzlYVt48nl8/js0iw4hCdY6dyW+HMbEhsLrV7jD4nIMQgD6kpP+KM56hrURzBLinIMYXdaSdJFYO84yZ/LPtXp7Jh+dQqMdsCGf5AvLkSJMdS9M5BxM6rqGf+3h+EJnV0292I4IRrkTb3e6fgji3JXoINYn1D8BxCyb1q6wPqH4DiFlIiRn6o0zMeRT+WHSh4HiFHqjTsx5FSMsL4eDuIQShoB9dD328Qto5Ymg6aHvt4hbRwVErq8/DxvZP8BXA6TSAwbV3yudBF9m/wABXnusyM0WTO3YgjzZOGdZPGYSekS0WnVKxIocRpaABmi63ntxVwyAGMMr5Xi2f91nldNMZtU06A1rLP7qqigXhWVPiTnO+Sq3XKsDzNKRRTMyUdPUSJmvGKvLpnj209XQgBPX+q0NCig33qghXYFTA+WK5+WVdbx/jGgEAbEt0KQVTCpz29aVErc3ZqW9tpYEeU7VRR2h0wR/a4XYKwj0kmdgHFQYr80K5l+mHl5VUejSmq6I4hP1hSjn2G4KIX5y9eEuuXPzs3qEufNBr5FE9kkkLRisqJmuFt+zVivSXk2dOrKH7IDusXl5hItXpnyUvnVVE3XDue4KbD21A6R3W80qIbCk/m90cUb7kqECnaB+A4hZaIVqadoImA4hZOIlVSn6p07MeRUnLC+Hg7iFEqk+uh73JS8sb4eDuLUEz9D0sPfb4gto8rE0TSw99viC2ryqhVArXQxNx3hK4HHZNp9KVlpXfKx0T9x3hK85VjTLMxt2s8kQkAxLwCSPrVqVzVVZEjMcZ6hZz2qiTsBxBEr9WN4Tyx3Dl0vadBF/NU0WxWlMikgHaFVPKzwaZGSUGXhAhALZl7bCAPRKfaJtuwUein0RgOCehPlauZe66+PUPMExO468U2TbKetKnJx67e1FFYdShVNuads1GpNrrdSlw27bfr9VEjXy7exaY3lnl0zNLM3uxSYU5oRT6RxTtE6S6Hpy+6kQIIdeO9RqQ0NcQPrsV9V7Z5xkJAT+F6zkd03E/W1Thd1eXRDnTXpTyNOnVNHxi/1nrzWF6O8ijv8A8qENj4g/3HHmrrONuel7p8SN9yJ3SGDuIQceCimgU3QRN0cQspEK1dM0ETdHELJxEU4dqrTQ95TMsb4XvcWqDVemh7wU7LL/AE/e4hAZujH1sPeb4gttEWIo+kZvN4hbaInEoNP0T90+ErzCvSWUlOECixop/JDcR1mUmjtJAXmxVCBGESCYXubnQ2unZL4iwqtferCiOH+G6w4/FQIrllO629IzkkJT0QWjKtdVZnDbuj5KQ1l/aotUT822exSmG09a5uf2rr4c4zY47ZAHZwTmpFGuSKMbFHpZbG2qDSG+kd1WTR9fXYoMfpun+yqwvKM+mRfeU5BsITLr0bF09cOTvld0WPJr+sHgqJysIFjHGeo8FAeFOHs86IL0N5DXzq0DZFeOfNeeF37yCxJ0CINlIcP5IZ5qskx0h/Sb73AIORPvbifCjKiqQKZoIm6OIWTiLWUrQRN0clk3ooLqzTQ94Kdll/p+9xCg1bpoe8OKnZZ/6fv8QgVmIGkZvDiFt3rDwum3eHELcRE4mufeWGnZlCbDF8WI0e60Fx+IZ3rii6H5Z6bnUmDC/wCnDzji93yY1c8VQgQQQTCwoLvVvHXNNREdBud9bU29Z/2az6mXKTVoBfJwmCCFGclQIha4Eald6RO2zgiQkgOkm6DGzwHbUs9Jcy8Xl18buTR6KLOxIo4sTkVNwrFHpXtIYVBpolnH935qcDNQa1sa4/ulVh9k+T6saUqGklKauq46U1xzD9dShkp8zzT9a1HU4nkC7t9n9/3OkD+OT3w4fyXCV3D7Pj/UUobIjT3tHyTy6KOqxL273/FGii6t4c0CoqkClaCJuDksm9aykaB+58lk3oohVXn10PfHFWGWd0LF3JV1X2RYe+3iFY5Z3Q8XckeirLQ+k3EcQtw9YZh9JuI4rU5R0swaNHii9kJ7hiGmXxkmTz7ljWHn6bSImoxC1u630G/BoVMjRKyBBBBATKvvPYkxm2pVW9I4I6S20rO/ZpPqiOCJLe1IWiK02T7pslsmp/5lWZN9E4qzHSXO8v3rqeG/hEiLdq5JqGU665MwjOZN85rKdNr2eZeoVcn0Ceo8Cpbb1HrcerOCeH2ic/rWMSgElOErqOPDzm+j2hRSpxHqydklASxPIF2j7Pb/AEaYOuEe/P8AkuLrr32e3espg6oR/q/NO9JdmjXe83ijKKkXdrfEj19qiqQI+gfuLJvWsi6B/s+Syb0U4FB0sPfb4grLLPow8XKsoOlh77fEFaZZ9CHiUQqyQvGI4q+y7P3Cl+ydwVALxirfyiRs2rqSTrZm/wDs5o5qieeUEEFRAggggJtUNnEl1FXNNoAB6tgVZk+B54T2FaGm2Ss1LHPtthOGcpVGItFygOCtqZGmOCrHhXhU5RoMmT6DseX6Kyb0lV5NGQxPJWbrHBeHzfeuj4PpEhEjmhDYSZATJIkJEkm6Q7/gsY2os34jmUimNmxw6k48SP19a0hycvJXphnC1K2JUdsnuHWUlgXV9OPrlIjxPQA2qGn6SbhsTCMehl2C6x9n1/r6UNsNp7i4c1yddQ8gL/vkcbYE+57fmi9JdzpPRPZxCMm1CkdF2HyRlQpAjaB/s+SyTtfaiQSogUTSs328QrTLPoQ948EaCZ5MhsxCn+VP/LKRjD/rMQQVIcCQQQVAEEEEBZ5PaX3TyV3WNw+tYQQWOfbfx/VRUpRnoIKsU1e5O9FuJ4KzpV6CC8Xm/kroeD+M6LkqHf280EFjG16NQ0TkEFV7L0yNP0r94pll/wBbUEF0505GX2oR700ggnOk3sF0nyC/5jE/8Z/9SEggi9FHfI/ROB5I/wBOCCCh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pic>
        <p:nvPicPr>
          <p:cNvPr id="1028" name="Picture 4" descr="http://theandrewmiller.com/wp-content/uploads/2013/10/enhanced-buzz-14954-1296670473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14400"/>
            <a:ext cx="5715000" cy="57531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172200" cy="681990"/>
          </a:xfrm>
        </p:spPr>
        <p:txBody>
          <a:bodyPr>
            <a:normAutofit/>
          </a:bodyPr>
          <a:lstStyle/>
          <a:p>
            <a:r>
              <a:rPr lang="es-US" sz="3600" dirty="0" smtClean="0"/>
              <a:t>¡No hables con él!</a:t>
            </a:r>
            <a:endParaRPr lang="es-US" sz="3600" dirty="0"/>
          </a:p>
        </p:txBody>
      </p:sp>
      <p:pic>
        <p:nvPicPr>
          <p:cNvPr id="7" name="Picture 6" descr="919583_10201083740605114_1335494043_o.jpg"/>
          <p:cNvPicPr>
            <a:picLocks noChangeAspect="1"/>
          </p:cNvPicPr>
          <p:nvPr/>
        </p:nvPicPr>
        <p:blipFill>
          <a:blip r:embed="rId3" cstate="print"/>
          <a:srcRect l="5381" t="24444" r="32152"/>
          <a:stretch>
            <a:fillRect/>
          </a:stretch>
        </p:blipFill>
        <p:spPr>
          <a:xfrm>
            <a:off x="7086600" y="3657600"/>
            <a:ext cx="1694329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273</TotalTime>
  <Words>77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¡No, Erin!</vt:lpstr>
      <vt:lpstr>No juegues al fútbol en la casa</vt:lpstr>
      <vt:lpstr>Slide 3</vt:lpstr>
      <vt:lpstr>Come más saludable</vt:lpstr>
      <vt:lpstr>Slide 5</vt:lpstr>
      <vt:lpstr>Pon tu comida en la boca</vt:lpstr>
      <vt:lpstr>¡Afeitate! Eres una chica</vt:lpstr>
      <vt:lpstr>¡No robes mi ropa!</vt:lpstr>
      <vt:lpstr>¡No hables con él!</vt:lpstr>
      <vt:lpstr>Slide 10</vt:lpstr>
      <vt:lpstr>Está bien, Erin…</vt:lpstr>
      <vt:lpstr>Eres mi mejor amiga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¡No, Erin!</dc:title>
  <dc:creator>Michelle Hawkins</dc:creator>
  <cp:lastModifiedBy>Michelle Hawkins</cp:lastModifiedBy>
  <cp:revision>4</cp:revision>
  <dcterms:created xsi:type="dcterms:W3CDTF">2013-12-02T04:52:43Z</dcterms:created>
  <dcterms:modified xsi:type="dcterms:W3CDTF">2013-12-02T21:29:56Z</dcterms:modified>
</cp:coreProperties>
</file>