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6F48-C2A4-4B8D-89BF-542847077E15}" type="datetimeFigureOut">
              <a:rPr lang="es-US" smtClean="0"/>
              <a:pPr/>
              <a:t>12/4/2013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57A1-6099-431B-BB84-E817A828B05E}" type="slidenum">
              <a:rPr lang="es-US" smtClean="0"/>
              <a:pPr/>
              <a:t>‹#›</a:t>
            </a:fld>
            <a:endParaRPr lang="es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S" sz="3600" dirty="0" smtClean="0"/>
              <a:t>20.11.13 </a:t>
            </a:r>
            <a:r>
              <a:rPr lang="es-ES" sz="3600" dirty="0"/>
              <a:t>¿Llevas reloj? ¿Por qué o por qué no? ¿Reloj digital o reloj analógico? Llevando móvil, ¿lo ves necesario</a:t>
            </a:r>
            <a:r>
              <a:rPr lang="es-ES" sz="3600" dirty="0" smtClean="0"/>
              <a:t>?</a:t>
            </a:r>
            <a:endParaRPr lang="es-US" sz="3600" dirty="0"/>
          </a:p>
        </p:txBody>
      </p:sp>
      <p:pic>
        <p:nvPicPr>
          <p:cNvPr id="6" name="Content Placeholder 5" descr="son_las_doce_meme_6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8893" y="1600199"/>
            <a:ext cx="6081107" cy="53035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dirty="0" smtClean="0"/>
              <a:t>4C) </a:t>
            </a:r>
            <a:r>
              <a:rPr lang="es-US" dirty="0" err="1" smtClean="0"/>
              <a:t>Miercoles</a:t>
            </a:r>
            <a:r>
              <a:rPr lang="es-US" dirty="0" smtClean="0"/>
              <a:t> 4.12.13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es-US" dirty="0" smtClean="0"/>
              <a:t>Organiza los mandatos en una tabla</a:t>
            </a:r>
            <a:r>
              <a:rPr lang="en-US" dirty="0" smtClean="0"/>
              <a:t>:			T+, T-, U+, U-</a:t>
            </a:r>
            <a:endParaRPr lang="es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281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Escucha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pongas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Descansa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levantes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comas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salgas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ponga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Toma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Vete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Recoge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29000" y="2286000"/>
            <a:ext cx="281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Ayude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ponga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Escuche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Vaya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Compre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Pon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Para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Ven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juegues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Ten</a:t>
            </a:r>
          </a:p>
          <a:p>
            <a:pPr marL="514350" indent="-514350">
              <a:buFont typeface="Arial" pitchFamily="34" charset="0"/>
              <a:buChar char="•"/>
            </a:pPr>
            <a:endParaRPr lang="es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s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280821"/>
            <a:ext cx="2819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Tenga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toques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d</a:t>
            </a:r>
            <a:r>
              <a:rPr lang="es-US" sz="2800" dirty="0" smtClean="0"/>
              <a:t>é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US" sz="2800" dirty="0" smtClean="0"/>
              <a:t>Siéntese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US" sz="2800" dirty="0" smtClean="0"/>
              <a:t>No empiece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US" sz="2800" dirty="0" smtClean="0"/>
              <a:t>Usa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US" sz="2800" dirty="0" smtClean="0"/>
              <a:t>Use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uses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 smtClean="0"/>
              <a:t>Abra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err="1" smtClean="0"/>
              <a:t>abres</a:t>
            </a:r>
            <a:endParaRPr lang="es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s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>
                <a:latin typeface="Franklin Gothic Medium"/>
              </a:rPr>
              <a:t>20.11.13 ¿Qué haces tú cuando te enfermas?</a:t>
            </a:r>
            <a:r>
              <a:rPr lang="es-US" dirty="0" smtClean="0"/>
              <a:t/>
            </a:r>
            <a:br>
              <a:rPr lang="es-US" dirty="0" smtClean="0"/>
            </a:br>
            <a:endParaRPr lang="es-US" dirty="0"/>
          </a:p>
        </p:txBody>
      </p:sp>
      <p:pic>
        <p:nvPicPr>
          <p:cNvPr id="4" name="Content Placeholder 3" descr="tam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196180"/>
            <a:ext cx="5357020" cy="53570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22.11.13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smtClean="0"/>
              <a:t>¿Qué haces tú para mantenerse sano?</a:t>
            </a:r>
          </a:p>
          <a:p>
            <a:r>
              <a:rPr lang="es-US" i="1" dirty="0" smtClean="0"/>
              <a:t>(Sano </a:t>
            </a:r>
            <a:r>
              <a:rPr lang="en-US" i="1" dirty="0" smtClean="0"/>
              <a:t>= healthy)</a:t>
            </a:r>
            <a:endParaRPr lang="es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22.11.13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smtClean="0"/>
              <a:t>¿Qué </a:t>
            </a:r>
            <a:r>
              <a:rPr lang="en-US" dirty="0" smtClean="0"/>
              <a:t>vas a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?</a:t>
            </a:r>
            <a:endParaRPr lang="es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5" name="Content Placeholder 4" descr="discrimina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" y="304800"/>
            <a:ext cx="8202645" cy="3276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160837"/>
            <a:ext cx="4038600" cy="2392363"/>
          </a:xfrm>
        </p:spPr>
        <p:txBody>
          <a:bodyPr/>
          <a:lstStyle/>
          <a:p>
            <a:r>
              <a:rPr lang="en-US" dirty="0" err="1" smtClean="0"/>
              <a:t>Leyan</a:t>
            </a:r>
            <a:r>
              <a:rPr lang="en-US" dirty="0" smtClean="0"/>
              <a:t> “</a:t>
            </a:r>
            <a:r>
              <a:rPr lang="en-US" dirty="0" err="1" smtClean="0"/>
              <a:t>Temas</a:t>
            </a:r>
            <a:r>
              <a:rPr lang="en-US" dirty="0" smtClean="0"/>
              <a:t> de </a:t>
            </a:r>
            <a:r>
              <a:rPr lang="en-US" dirty="0" err="1" smtClean="0"/>
              <a:t>conversaci</a:t>
            </a:r>
            <a:r>
              <a:rPr lang="es-US" dirty="0" err="1" smtClean="0"/>
              <a:t>ón</a:t>
            </a:r>
            <a:r>
              <a:rPr lang="en-US" dirty="0" smtClean="0"/>
              <a:t>”</a:t>
            </a:r>
            <a:endParaRPr lang="es-US" dirty="0"/>
          </a:p>
        </p:txBody>
      </p:sp>
      <p:pic>
        <p:nvPicPr>
          <p:cNvPr id="1026" name="Picture 2" descr="http://www.brownplanet.com/images/artists/pictures/image/esteman-striking-a-pose-for-the-camera-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00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26.11.13</a:t>
            </a:r>
            <a:endParaRPr lang="es-US" dirty="0"/>
          </a:p>
        </p:txBody>
      </p:sp>
      <p:pic>
        <p:nvPicPr>
          <p:cNvPr id="6" name="Content Placeholder 5" descr="ser diferent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79466"/>
            <a:ext cx="4038600" cy="356743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US" dirty="0" smtClean="0"/>
              <a:t>¿Eres tú “de otra planeta”?</a:t>
            </a:r>
          </a:p>
          <a:p>
            <a:r>
              <a:rPr lang="es-US" dirty="0" smtClean="0"/>
              <a:t>¿Cómo tratas a las personas que son “de otra planeta”?</a:t>
            </a:r>
            <a:endParaRPr lang="es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3.12.13</a:t>
            </a:r>
            <a:endParaRPr lang="es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¿Crees que los jóvenes en general tienen hábitos saludables? Explica tu respuesta.</a:t>
            </a:r>
            <a:endParaRPr lang="es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2050" name="Picture 2" descr="Jajaja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343400" cy="4082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3.12.13</a:t>
            </a:r>
            <a:endParaRPr lang="es-US" dirty="0"/>
          </a:p>
        </p:txBody>
      </p:sp>
      <p:pic>
        <p:nvPicPr>
          <p:cNvPr id="5" name="Content Placeholder 4" descr="srta. nel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74177"/>
            <a:ext cx="3810000" cy="485042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US" sz="3200" dirty="0" smtClean="0"/>
              <a:t>Entras en la clase pero Señorita Hawkins no está.</a:t>
            </a:r>
          </a:p>
          <a:p>
            <a:r>
              <a:rPr lang="es-US" sz="3200" dirty="0" smtClean="0"/>
              <a:t>Ninguna persona sabe cuando va a volver.</a:t>
            </a:r>
          </a:p>
          <a:p>
            <a:r>
              <a:rPr lang="es-US" sz="3200" dirty="0" smtClean="0"/>
              <a:t>Escribe una historia de que le pasó a ella.</a:t>
            </a:r>
            <a:endParaRPr lang="es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dirty="0" smtClean="0"/>
              <a:t>4C) </a:t>
            </a:r>
            <a:r>
              <a:rPr lang="es-US" dirty="0" err="1" smtClean="0"/>
              <a:t>Miercoles</a:t>
            </a:r>
            <a:r>
              <a:rPr lang="es-US" dirty="0" smtClean="0"/>
              <a:t> 4.12.13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es-US" dirty="0" smtClean="0"/>
              <a:t>Organiza los mandatos en una tabla</a:t>
            </a:r>
            <a:r>
              <a:rPr lang="en-US" dirty="0" smtClean="0"/>
              <a:t>:			T+, T-, U+, U-</a:t>
            </a:r>
            <a:endParaRPr lang="es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2362200"/>
          <a:ext cx="6096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s-US" dirty="0" smtClean="0"/>
                        <a:t>ú</a:t>
                      </a:r>
                      <a:r>
                        <a:rPr lang="es-US" baseline="0" dirty="0" smtClean="0"/>
                        <a:t> afirmativo</a:t>
                      </a:r>
                      <a:endParaRPr lang="es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s-US" dirty="0" smtClean="0"/>
                        <a:t>ú</a:t>
                      </a:r>
                      <a:r>
                        <a:rPr lang="es-US" baseline="0" dirty="0" smtClean="0"/>
                        <a:t> negativo</a:t>
                      </a:r>
                      <a:endParaRPr lang="es-US" dirty="0" smtClean="0"/>
                    </a:p>
                    <a:p>
                      <a:endParaRPr lang="es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Ud</a:t>
                      </a:r>
                      <a:r>
                        <a:rPr lang="en-US" baseline="0" dirty="0" smtClean="0"/>
                        <a:t>.</a:t>
                      </a:r>
                      <a:r>
                        <a:rPr lang="es-US" baseline="0" dirty="0" smtClean="0"/>
                        <a:t> afirmativo</a:t>
                      </a:r>
                      <a:endParaRPr lang="es-US" dirty="0" smtClean="0"/>
                    </a:p>
                    <a:p>
                      <a:endParaRPr lang="es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dirty="0" smtClean="0"/>
                        <a:t>Ud. negativo</a:t>
                      </a:r>
                      <a:endParaRPr lang="es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2042</TotalTime>
  <Words>213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20.11.13 ¿Llevas reloj? ¿Por qué o por qué no? ¿Reloj digital o reloj analógico? Llevando móvil, ¿lo ves necesario?</vt:lpstr>
      <vt:lpstr>20.11.13 ¿Qué haces tú cuando te enfermas? </vt:lpstr>
      <vt:lpstr>22.11.13</vt:lpstr>
      <vt:lpstr>22.11.13</vt:lpstr>
      <vt:lpstr>Slide 5</vt:lpstr>
      <vt:lpstr>26.11.13</vt:lpstr>
      <vt:lpstr>3.12.13</vt:lpstr>
      <vt:lpstr>3.12.13</vt:lpstr>
      <vt:lpstr>4C) Miercoles 4.12.13</vt:lpstr>
      <vt:lpstr>4C) Miercoles 4.12.13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20.11.13 ¿Llevas reloj? ¿Por qué o por qué no? ¿Reloj digital o reloj analógico? Llevando móvil, ¿lo ves necesario?</dc:title>
  <dc:creator>Michelle Hawkins</dc:creator>
  <cp:lastModifiedBy>Michelle Hawkins</cp:lastModifiedBy>
  <cp:revision>44</cp:revision>
  <dcterms:created xsi:type="dcterms:W3CDTF">2013-11-20T15:52:57Z</dcterms:created>
  <dcterms:modified xsi:type="dcterms:W3CDTF">2013-12-04T16:08:33Z</dcterms:modified>
</cp:coreProperties>
</file>